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75" r:id="rId4"/>
    <p:sldId id="286" r:id="rId5"/>
    <p:sldId id="295" r:id="rId6"/>
    <p:sldId id="289" r:id="rId7"/>
    <p:sldId id="276" r:id="rId8"/>
    <p:sldId id="296" r:id="rId9"/>
    <p:sldId id="298" r:id="rId10"/>
    <p:sldId id="299" r:id="rId11"/>
    <p:sldId id="291" r:id="rId12"/>
    <p:sldId id="297" r:id="rId13"/>
    <p:sldId id="280" r:id="rId14"/>
    <p:sldId id="300" r:id="rId15"/>
    <p:sldId id="294" r:id="rId16"/>
    <p:sldId id="301" r:id="rId17"/>
    <p:sldId id="292" r:id="rId18"/>
    <p:sldId id="283" r:id="rId19"/>
    <p:sldId id="304" r:id="rId20"/>
    <p:sldId id="305" r:id="rId21"/>
    <p:sldId id="302" r:id="rId22"/>
    <p:sldId id="306" r:id="rId23"/>
    <p:sldId id="259" r:id="rId24"/>
    <p:sldId id="262" r:id="rId25"/>
    <p:sldId id="260" r:id="rId26"/>
    <p:sldId id="265" r:id="rId27"/>
    <p:sldId id="263" r:id="rId28"/>
    <p:sldId id="261" r:id="rId29"/>
    <p:sldId id="266" r:id="rId30"/>
    <p:sldId id="282" r:id="rId31"/>
    <p:sldId id="30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2" d="100"/>
          <a:sy n="102" d="100"/>
        </p:scale>
        <p:origin x="138" y="28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3AA25786-6F95-FF67-2D35-DE7E1B47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20" y="1439863"/>
            <a:ext cx="2695892" cy="48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9898233-48AA-7ED7-6A4E-FEBF4913C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33402" r="44412" b="34682"/>
          <a:stretch/>
        </p:blipFill>
        <p:spPr>
          <a:xfrm>
            <a:off x="7658100" y="3749456"/>
            <a:ext cx="2305499" cy="2545379"/>
          </a:xfrm>
          <a:prstGeom prst="rect">
            <a:avLst/>
          </a:prstGeom>
          <a:ln w="25400">
            <a:noFill/>
          </a:ln>
        </p:spPr>
      </p:pic>
      <p:pic>
        <p:nvPicPr>
          <p:cNvPr id="13" name="그림 12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9438155-F7D3-D6A4-9D2B-82B4523BF6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1" t="20906" r="24819" b="22288"/>
          <a:stretch/>
        </p:blipFill>
        <p:spPr>
          <a:xfrm>
            <a:off x="7673824" y="1449388"/>
            <a:ext cx="2289775" cy="2238553"/>
          </a:xfrm>
          <a:prstGeom prst="rect">
            <a:avLst/>
          </a:prstGeom>
          <a:ln w="25400"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24E8F-59A4-D6A6-BBE8-FA56F9B1FE86}"/>
              </a:ext>
            </a:extLst>
          </p:cNvPr>
          <p:cNvSpPr/>
          <p:nvPr/>
        </p:nvSpPr>
        <p:spPr>
          <a:xfrm>
            <a:off x="3016017" y="2693795"/>
            <a:ext cx="828730" cy="3716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C395C62-4ABB-91DF-2DE4-AF98809E548D}"/>
              </a:ext>
            </a:extLst>
          </p:cNvPr>
          <p:cNvCxnSpPr>
            <a:cxnSpLocks/>
            <a:stCxn id="16" idx="0"/>
            <a:endCxn id="33" idx="2"/>
          </p:cNvCxnSpPr>
          <p:nvPr/>
        </p:nvCxnSpPr>
        <p:spPr>
          <a:xfrm rot="5400000" flipH="1" flipV="1">
            <a:off x="5757899" y="290192"/>
            <a:ext cx="76086" cy="4731120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3E4767-6217-1D9D-CB77-37830BB938DA}"/>
              </a:ext>
            </a:extLst>
          </p:cNvPr>
          <p:cNvSpPr/>
          <p:nvPr/>
        </p:nvSpPr>
        <p:spPr>
          <a:xfrm>
            <a:off x="3016017" y="3911912"/>
            <a:ext cx="828730" cy="22162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B32889A-5175-AA9E-EB4E-7C971D7FD246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3844747" y="4022726"/>
            <a:ext cx="4647121" cy="19034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F19CE2-8F1B-1FB9-3069-1B35B8D056D7}"/>
              </a:ext>
            </a:extLst>
          </p:cNvPr>
          <p:cNvSpPr/>
          <p:nvPr/>
        </p:nvSpPr>
        <p:spPr>
          <a:xfrm>
            <a:off x="8491868" y="4133540"/>
            <a:ext cx="555161" cy="1590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B907C1F-41A2-717C-579E-B32D6BD4D031}"/>
              </a:ext>
            </a:extLst>
          </p:cNvPr>
          <p:cNvSpPr>
            <a:spLocks noChangeAspect="1"/>
          </p:cNvSpPr>
          <p:nvPr/>
        </p:nvSpPr>
        <p:spPr>
          <a:xfrm>
            <a:off x="8161502" y="2120152"/>
            <a:ext cx="995113" cy="99511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640791"/>
              </p:ext>
            </p:extLst>
          </p:nvPr>
        </p:nvGraphicFramePr>
        <p:xfrm>
          <a:off x="1174591" y="2067874"/>
          <a:ext cx="9842818" cy="193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시간이 필요하며 인식 상태에서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범위에서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사라져 일정 시간이 지나면 일반 상태로 돌아간다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빗나갈 경우 전투가 시작되거나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범위에서 사라져 일정 시간이 지나 일반 상태가 될 때 까지 공격을 계속한다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827C7E5-E513-B021-EDBE-A909CECDBE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1" b="31407"/>
          <a:stretch/>
        </p:blipFill>
        <p:spPr>
          <a:xfrm>
            <a:off x="3254960" y="4042846"/>
            <a:ext cx="1599301" cy="2130268"/>
          </a:xfrm>
          <a:prstGeom prst="rect">
            <a:avLst/>
          </a:prstGeom>
        </p:spPr>
      </p:pic>
      <p:pic>
        <p:nvPicPr>
          <p:cNvPr id="11" name="그림 10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32737D19-E528-10E4-C281-6A3AF97AE5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4900595" y="4042845"/>
            <a:ext cx="1599301" cy="2130268"/>
          </a:xfrm>
          <a:prstGeom prst="rect">
            <a:avLst/>
          </a:prstGeom>
        </p:spPr>
      </p:pic>
      <p:pic>
        <p:nvPicPr>
          <p:cNvPr id="17" name="그림 16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CFD426BC-AA8A-D2EA-C9CC-3AECB3034E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6546232" y="4042846"/>
            <a:ext cx="1599300" cy="2130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DA3EAA-096B-949C-1762-8627963BCD74}"/>
              </a:ext>
            </a:extLst>
          </p:cNvPr>
          <p:cNvSpPr txBox="1"/>
          <p:nvPr/>
        </p:nvSpPr>
        <p:spPr>
          <a:xfrm>
            <a:off x="3254960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발견 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1C153-20C1-C804-165F-3FB5F8D647F2}"/>
              </a:ext>
            </a:extLst>
          </p:cNvPr>
          <p:cNvSpPr txBox="1"/>
          <p:nvPr/>
        </p:nvSpPr>
        <p:spPr>
          <a:xfrm>
            <a:off x="4900595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인식 시간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798C0-8637-3931-1650-7014607B2B01}"/>
              </a:ext>
            </a:extLst>
          </p:cNvPr>
          <p:cNvSpPr txBox="1"/>
          <p:nvPr/>
        </p:nvSpPr>
        <p:spPr>
          <a:xfrm>
            <a:off x="6546231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포착 상태</a:t>
            </a:r>
          </a:p>
        </p:txBody>
      </p:sp>
      <p:pic>
        <p:nvPicPr>
          <p:cNvPr id="18" name="그림 17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CEE684BE-E4E0-8367-588D-0449FF122A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t="25946" r="30038" b="25945"/>
          <a:stretch/>
        </p:blipFill>
        <p:spPr>
          <a:xfrm>
            <a:off x="8191867" y="4042846"/>
            <a:ext cx="2410038" cy="21345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A0C4F9-1848-3F3E-EE18-CDFB7588BF6B}"/>
              </a:ext>
            </a:extLst>
          </p:cNvPr>
          <p:cNvSpPr txBox="1"/>
          <p:nvPr/>
        </p:nvSpPr>
        <p:spPr>
          <a:xfrm>
            <a:off x="8191867" y="6177356"/>
            <a:ext cx="578741" cy="32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피습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59DA13-B436-404D-A775-78291F616D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8" t="16633" r="41809" b="65223"/>
          <a:stretch/>
        </p:blipFill>
        <p:spPr>
          <a:xfrm>
            <a:off x="1590094" y="4033965"/>
            <a:ext cx="1599301" cy="21302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0D8217-3C87-47D8-B51C-642E74AAD915}"/>
              </a:ext>
            </a:extLst>
          </p:cNvPr>
          <p:cNvSpPr txBox="1"/>
          <p:nvPr/>
        </p:nvSpPr>
        <p:spPr>
          <a:xfrm>
            <a:off x="1590094" y="6173113"/>
            <a:ext cx="1257795" cy="30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상태</a:t>
            </a:r>
          </a:p>
        </p:txBody>
      </p: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094287-C180-A7CA-FD3E-5EBFD552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280" y="2621057"/>
            <a:ext cx="1495836" cy="191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8156E1B-E64F-CA27-C5AA-5F7E906A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62" y="1400600"/>
            <a:ext cx="3492364" cy="499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15C2103-7095-1845-1F20-A62AAD75B8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1" b="31407"/>
          <a:stretch/>
        </p:blipFill>
        <p:spPr>
          <a:xfrm>
            <a:off x="1657413" y="1444946"/>
            <a:ext cx="1599301" cy="2130268"/>
          </a:xfrm>
          <a:prstGeom prst="rect">
            <a:avLst/>
          </a:prstGeom>
        </p:spPr>
      </p:pic>
      <p:pic>
        <p:nvPicPr>
          <p:cNvPr id="5" name="그림 4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10D1581E-369C-D165-F8B8-85B74E7600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1657412" y="4134642"/>
            <a:ext cx="1599301" cy="2130268"/>
          </a:xfrm>
          <a:prstGeom prst="rect">
            <a:avLst/>
          </a:prstGeom>
        </p:spPr>
      </p:pic>
      <p:pic>
        <p:nvPicPr>
          <p:cNvPr id="6" name="그림 5" descr="스크린샷, PC 게임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65772F79-3A60-9682-61B0-D5A52C7BF5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t="22818" r="37040" b="31409"/>
          <a:stretch/>
        </p:blipFill>
        <p:spPr>
          <a:xfrm>
            <a:off x="7078174" y="4178456"/>
            <a:ext cx="1599300" cy="21302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5B39C8-CAAA-9D9D-D282-5B52A3FC11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8" t="16633" r="41809" b="65223"/>
          <a:stretch/>
        </p:blipFill>
        <p:spPr>
          <a:xfrm>
            <a:off x="7090349" y="1449388"/>
            <a:ext cx="1599301" cy="21302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64908C4-5C51-BC1A-B29A-C39AA30E3352}"/>
              </a:ext>
            </a:extLst>
          </p:cNvPr>
          <p:cNvSpPr/>
          <p:nvPr/>
        </p:nvSpPr>
        <p:spPr>
          <a:xfrm>
            <a:off x="5482839" y="2241605"/>
            <a:ext cx="828730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CFD5415-B906-90A3-92B2-F02D02F9C432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6472597" y="1896769"/>
            <a:ext cx="42359" cy="1193145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FB703-145B-2823-F91F-985D3D9CDD2D}"/>
              </a:ext>
            </a:extLst>
          </p:cNvPr>
          <p:cNvSpPr/>
          <p:nvPr/>
        </p:nvSpPr>
        <p:spPr>
          <a:xfrm>
            <a:off x="5482839" y="5342121"/>
            <a:ext cx="828730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DD74A91-D5AE-B1B5-6841-D6A2BD2DC4B7}"/>
              </a:ext>
            </a:extLst>
          </p:cNvPr>
          <p:cNvCxnSpPr>
            <a:cxnSpLocks/>
            <a:stCxn id="16" idx="2"/>
            <a:endCxn id="6" idx="1"/>
          </p:cNvCxnSpPr>
          <p:nvPr/>
        </p:nvCxnSpPr>
        <p:spPr>
          <a:xfrm rot="5400000" flipH="1" flipV="1">
            <a:off x="6323145" y="4817650"/>
            <a:ext cx="329088" cy="1180970"/>
          </a:xfrm>
          <a:prstGeom prst="bentConnector4">
            <a:avLst>
              <a:gd name="adj1" fmla="val -69465"/>
              <a:gd name="adj2" fmla="val 67543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67C60-C27C-1C68-8049-CBDA08F6BC69}"/>
              </a:ext>
            </a:extLst>
          </p:cNvPr>
          <p:cNvSpPr/>
          <p:nvPr/>
        </p:nvSpPr>
        <p:spPr>
          <a:xfrm>
            <a:off x="4031111" y="4091458"/>
            <a:ext cx="828730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73675B3-6FA5-16D4-AAD4-FD86DF581E03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rot="16200000" flipV="1">
            <a:off x="3193148" y="2839130"/>
            <a:ext cx="516244" cy="198841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CE2D45-3F30-2EF2-D33D-2EABFD9777D9}"/>
              </a:ext>
            </a:extLst>
          </p:cNvPr>
          <p:cNvSpPr/>
          <p:nvPr/>
        </p:nvSpPr>
        <p:spPr>
          <a:xfrm>
            <a:off x="4031111" y="4704201"/>
            <a:ext cx="828730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D33D63C-1241-FD0F-F98C-84C406242802}"/>
              </a:ext>
            </a:extLst>
          </p:cNvPr>
          <p:cNvCxnSpPr>
            <a:cxnSpLocks/>
            <a:stCxn id="29" idx="2"/>
            <a:endCxn id="5" idx="3"/>
          </p:cNvCxnSpPr>
          <p:nvPr/>
        </p:nvCxnSpPr>
        <p:spPr>
          <a:xfrm rot="5400000">
            <a:off x="3718587" y="4472886"/>
            <a:ext cx="265017" cy="118876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1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75808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340CD14-8D94-769B-83E4-0AF75160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84" y="1762737"/>
            <a:ext cx="3218173" cy="38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스크린샷, 텍스트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C3DC86E-C5FD-1EDF-F4E2-963C6FD08D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9" t="78500"/>
          <a:stretch/>
        </p:blipFill>
        <p:spPr>
          <a:xfrm>
            <a:off x="6883944" y="5015059"/>
            <a:ext cx="3008835" cy="8907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3F17C9-0719-BE11-AA6B-D9072A4BDD61}"/>
              </a:ext>
            </a:extLst>
          </p:cNvPr>
          <p:cNvSpPr/>
          <p:nvPr/>
        </p:nvSpPr>
        <p:spPr>
          <a:xfrm>
            <a:off x="2649036" y="3091272"/>
            <a:ext cx="1131112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3EF64DB-640E-624A-764A-657E41331A6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780148" y="3206551"/>
            <a:ext cx="3318340" cy="232449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A804CA-05E2-192B-DA46-CC6FD6A4AF0D}"/>
              </a:ext>
            </a:extLst>
          </p:cNvPr>
          <p:cNvSpPr/>
          <p:nvPr/>
        </p:nvSpPr>
        <p:spPr>
          <a:xfrm>
            <a:off x="7098488" y="5443910"/>
            <a:ext cx="424102" cy="1742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스크린샷, 텍스트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5E15074-42FF-7489-A859-7CB843935C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5" t="79458" r="531" b="12135"/>
          <a:stretch/>
        </p:blipFill>
        <p:spPr>
          <a:xfrm>
            <a:off x="6883944" y="4524866"/>
            <a:ext cx="3008836" cy="37707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2B940C-0F51-A33B-F298-3836C2C25565}"/>
              </a:ext>
            </a:extLst>
          </p:cNvPr>
          <p:cNvSpPr/>
          <p:nvPr/>
        </p:nvSpPr>
        <p:spPr>
          <a:xfrm>
            <a:off x="6941758" y="4587249"/>
            <a:ext cx="2868991" cy="2157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CD05E3D-B4A4-D4AC-5388-4D99D4541066}"/>
              </a:ext>
            </a:extLst>
          </p:cNvPr>
          <p:cNvCxnSpPr>
            <a:cxnSpLocks/>
            <a:stCxn id="11" idx="3"/>
            <a:endCxn id="22" idx="0"/>
          </p:cNvCxnSpPr>
          <p:nvPr/>
        </p:nvCxnSpPr>
        <p:spPr>
          <a:xfrm>
            <a:off x="3780148" y="3206551"/>
            <a:ext cx="4596106" cy="138069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FF161F-63B0-0EA9-9DD3-8E174EDB3FD5}"/>
              </a:ext>
            </a:extLst>
          </p:cNvPr>
          <p:cNvSpPr/>
          <p:nvPr/>
        </p:nvSpPr>
        <p:spPr>
          <a:xfrm>
            <a:off x="7670148" y="5373306"/>
            <a:ext cx="2105447" cy="3204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BEADFE-CA12-6947-CE06-7C7D9366D206}"/>
              </a:ext>
            </a:extLst>
          </p:cNvPr>
          <p:cNvSpPr/>
          <p:nvPr/>
        </p:nvSpPr>
        <p:spPr>
          <a:xfrm>
            <a:off x="3007151" y="4061744"/>
            <a:ext cx="433633" cy="23055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521324E-4F77-A580-CDD4-6EDAB175C28B}"/>
              </a:ext>
            </a:extLst>
          </p:cNvPr>
          <p:cNvCxnSpPr>
            <a:cxnSpLocks/>
            <a:stCxn id="37" idx="1"/>
            <a:endCxn id="27" idx="2"/>
          </p:cNvCxnSpPr>
          <p:nvPr/>
        </p:nvCxnSpPr>
        <p:spPr>
          <a:xfrm rot="10800000" flipH="1" flipV="1">
            <a:off x="3007150" y="4177022"/>
            <a:ext cx="5715721" cy="1516767"/>
          </a:xfrm>
          <a:prstGeom prst="bentConnector4">
            <a:avLst>
              <a:gd name="adj1" fmla="val -16698"/>
              <a:gd name="adj2" fmla="val 12128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6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소환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796768"/>
              </p:ext>
            </p:extLst>
          </p:nvPr>
        </p:nvGraphicFramePr>
        <p:xfrm>
          <a:off x="1677510" y="1458758"/>
          <a:ext cx="883697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정체된 허영을 활성화 하여 몬스터를 소환하는 방식이다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소환된 몬스터는 잠깐의 대기 시간 동안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인식하지 못하며 대기 시간이 끝난 후에는 일반 몬스터 처럼 행동한다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얻는 컨텐츠로 활성화 할 경우 정예 몬스터를 소환한다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5" t="13968" r="52642" b="53905"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4" t="13968" r="52643" b="53905"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소환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0119A18-1107-0BB8-0B62-1062A357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277" y="1465261"/>
            <a:ext cx="3254535" cy="486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스크린샷, 텍스트, 비디오, PC 게임이(가) 표시된 사진&#10;&#10;자동 생성된 설명">
            <a:extLst>
              <a:ext uri="{FF2B5EF4-FFF2-40B4-BE49-F238E27FC236}">
                <a16:creationId xmlns:a16="http://schemas.microsoft.com/office/drawing/2014/main" id="{DD83BC2C-8189-6820-8056-DDA6338D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3" t="87285" r="1107" b="4597"/>
          <a:stretch/>
        </p:blipFill>
        <p:spPr>
          <a:xfrm>
            <a:off x="5896667" y="2674234"/>
            <a:ext cx="4468305" cy="5567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A924F1-25F9-A21F-7A4B-1594A9036E19}"/>
              </a:ext>
            </a:extLst>
          </p:cNvPr>
          <p:cNvSpPr/>
          <p:nvPr/>
        </p:nvSpPr>
        <p:spPr>
          <a:xfrm>
            <a:off x="5933544" y="2793976"/>
            <a:ext cx="639715" cy="279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DDC64-A3AE-62D4-F6E0-3A88EBFDD472}"/>
              </a:ext>
            </a:extLst>
          </p:cNvPr>
          <p:cNvSpPr/>
          <p:nvPr/>
        </p:nvSpPr>
        <p:spPr>
          <a:xfrm>
            <a:off x="6889149" y="2730020"/>
            <a:ext cx="3377599" cy="4214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07D3BA-1EE4-8550-A1DD-2C484D77089D}"/>
              </a:ext>
            </a:extLst>
          </p:cNvPr>
          <p:cNvGrpSpPr/>
          <p:nvPr/>
        </p:nvGrpSpPr>
        <p:grpSpPr>
          <a:xfrm>
            <a:off x="4999471" y="3786692"/>
            <a:ext cx="6262698" cy="2314765"/>
            <a:chOff x="5089515" y="3843171"/>
            <a:chExt cx="6262698" cy="231476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2756E0-E316-9777-39C8-BF7FC003C32E}"/>
                </a:ext>
              </a:extLst>
            </p:cNvPr>
            <p:cNvGrpSpPr/>
            <p:nvPr/>
          </p:nvGrpSpPr>
          <p:grpSpPr>
            <a:xfrm>
              <a:off x="5157909" y="3898106"/>
              <a:ext cx="6125617" cy="2203268"/>
              <a:chOff x="4506687" y="3659553"/>
              <a:chExt cx="6125617" cy="2203268"/>
            </a:xfrm>
          </p:grpSpPr>
          <p:pic>
            <p:nvPicPr>
              <p:cNvPr id="5" name="그림 4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9168F98F-8BB8-B948-9BA6-21018C74D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14" t="13968" r="52643" b="53905"/>
              <a:stretch/>
            </p:blipFill>
            <p:spPr>
              <a:xfrm>
                <a:off x="7627847" y="3659553"/>
                <a:ext cx="3004457" cy="2203268"/>
              </a:xfrm>
              <a:prstGeom prst="rect">
                <a:avLst/>
              </a:prstGeom>
            </p:spPr>
          </p:pic>
          <p:pic>
            <p:nvPicPr>
              <p:cNvPr id="10" name="그림 9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CC2F8C8-C3F3-B505-0553-5E15D33C4D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15" t="13968" r="52642" b="53905"/>
              <a:stretch/>
            </p:blipFill>
            <p:spPr>
              <a:xfrm>
                <a:off x="4506687" y="3659553"/>
                <a:ext cx="3004457" cy="2203268"/>
              </a:xfrm>
              <a:prstGeom prst="rect">
                <a:avLst/>
              </a:prstGeom>
            </p:spPr>
          </p:pic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39939ABB-5442-DA5A-4C4A-BE715E974CC4}"/>
                  </a:ext>
                </a:extLst>
              </p:cNvPr>
              <p:cNvSpPr/>
              <p:nvPr/>
            </p:nvSpPr>
            <p:spPr>
              <a:xfrm>
                <a:off x="7127954" y="4324102"/>
                <a:ext cx="999786" cy="86726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3A2D1BB-A0E1-5F93-E5E0-A339E0C5E457}"/>
                </a:ext>
              </a:extLst>
            </p:cNvPr>
            <p:cNvSpPr/>
            <p:nvPr/>
          </p:nvSpPr>
          <p:spPr>
            <a:xfrm>
              <a:off x="5089515" y="3843171"/>
              <a:ext cx="6262698" cy="23147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598ECC-D33D-505F-86E5-A4234038620E}"/>
              </a:ext>
            </a:extLst>
          </p:cNvPr>
          <p:cNvSpPr/>
          <p:nvPr/>
        </p:nvSpPr>
        <p:spPr>
          <a:xfrm>
            <a:off x="2445626" y="2793976"/>
            <a:ext cx="816048" cy="279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E78817-9D1B-EF59-E34B-DB18EF66E198}"/>
              </a:ext>
            </a:extLst>
          </p:cNvPr>
          <p:cNvSpPr/>
          <p:nvPr/>
        </p:nvSpPr>
        <p:spPr>
          <a:xfrm>
            <a:off x="2634162" y="3765617"/>
            <a:ext cx="457830" cy="279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5C9845C-C408-26A2-8CC9-D90071F48388}"/>
              </a:ext>
            </a:extLst>
          </p:cNvPr>
          <p:cNvCxnSpPr>
            <a:cxnSpLocks/>
            <a:stCxn id="25" idx="2"/>
            <a:endCxn id="7" idx="2"/>
          </p:cNvCxnSpPr>
          <p:nvPr/>
        </p:nvCxnSpPr>
        <p:spPr>
          <a:xfrm rot="16200000" flipH="1">
            <a:off x="4553526" y="1373654"/>
            <a:ext cx="12700" cy="3399752"/>
          </a:xfrm>
          <a:prstGeom prst="bentConnector3">
            <a:avLst>
              <a:gd name="adj1" fmla="val 180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3E3409-E48E-919F-60A9-1D43BE75AB16}"/>
              </a:ext>
            </a:extLst>
          </p:cNvPr>
          <p:cNvCxnSpPr>
            <a:cxnSpLocks/>
            <a:stCxn id="26" idx="3"/>
            <a:endCxn id="8" idx="2"/>
          </p:cNvCxnSpPr>
          <p:nvPr/>
        </p:nvCxnSpPr>
        <p:spPr>
          <a:xfrm flipV="1">
            <a:off x="3091992" y="3151484"/>
            <a:ext cx="5485957" cy="753910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B75D28F-7049-A783-6B09-8A9C5BF806A8}"/>
              </a:ext>
            </a:extLst>
          </p:cNvPr>
          <p:cNvCxnSpPr>
            <a:cxnSpLocks/>
            <a:stCxn id="26" idx="3"/>
            <a:endCxn id="20" idx="2"/>
          </p:cNvCxnSpPr>
          <p:nvPr/>
        </p:nvCxnSpPr>
        <p:spPr>
          <a:xfrm>
            <a:off x="3091992" y="3905394"/>
            <a:ext cx="5038828" cy="2196063"/>
          </a:xfrm>
          <a:prstGeom prst="bentConnector4">
            <a:avLst>
              <a:gd name="adj1" fmla="val 35578"/>
              <a:gd name="adj2" fmla="val 10568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3030"/>
              </p:ext>
            </p:extLst>
          </p:nvPr>
        </p:nvGraphicFramePr>
        <p:xfrm>
          <a:off x="1320323" y="1449388"/>
          <a:ext cx="95513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069DA5-DD30-F5E8-2966-C4CACA6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9863"/>
            <a:ext cx="3662085" cy="3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1BE12F-F7FB-7C31-0CF1-2C59A646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30" y="3731264"/>
            <a:ext cx="3662085" cy="235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09200" y="2146088"/>
            <a:ext cx="5867026" cy="2019689"/>
          </a:xfrm>
          <a:prstGeom prst="bentConnector3">
            <a:avLst>
              <a:gd name="adj1" fmla="val 179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942184" y="3825541"/>
            <a:ext cx="1667016" cy="6804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301B6F-C897-8EC9-F360-3F8D84C6CBE8}"/>
              </a:ext>
            </a:extLst>
          </p:cNvPr>
          <p:cNvSpPr/>
          <p:nvPr/>
        </p:nvSpPr>
        <p:spPr>
          <a:xfrm>
            <a:off x="8476226" y="2737806"/>
            <a:ext cx="312269" cy="31445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BE894-86E9-766E-971D-9C16CCEBE4BB}"/>
              </a:ext>
            </a:extLst>
          </p:cNvPr>
          <p:cNvSpPr/>
          <p:nvPr/>
        </p:nvSpPr>
        <p:spPr>
          <a:xfrm>
            <a:off x="3402580" y="4766118"/>
            <a:ext cx="368142" cy="26779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A17AFF9-98D0-AE2E-FAE8-9F8B0BA6823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3770722" y="4310066"/>
            <a:ext cx="4705504" cy="589950"/>
          </a:xfrm>
          <a:prstGeom prst="bentConnector3">
            <a:avLst>
              <a:gd name="adj1" fmla="val 19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pic>
        <p:nvPicPr>
          <p:cNvPr id="5" name="그림 4" descr="스크린샷, PC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E4923E9-ED4B-FEB2-C5E1-70AE54CC0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69066" r="59960" b="8846"/>
          <a:stretch/>
        </p:blipFill>
        <p:spPr>
          <a:xfrm>
            <a:off x="843986" y="3614902"/>
            <a:ext cx="1283155" cy="77148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F7DF5F2E-3262-ED7B-A614-F8943A48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57" y="1449388"/>
            <a:ext cx="5413980" cy="54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마젠타, 댄스, 보라색, 바이올렛색이(가) 표시된 사진&#10;&#10;자동 생성된 설명">
            <a:extLst>
              <a:ext uri="{FF2B5EF4-FFF2-40B4-BE49-F238E27FC236}">
                <a16:creationId xmlns:a16="http://schemas.microsoft.com/office/drawing/2014/main" id="{E3B887BD-B2F6-9E48-1BF1-C1E1AC63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6" y="4497246"/>
            <a:ext cx="2112038" cy="1811479"/>
          </a:xfrm>
          <a:prstGeom prst="rect">
            <a:avLst/>
          </a:prstGeom>
        </p:spPr>
      </p:pic>
      <p:pic>
        <p:nvPicPr>
          <p:cNvPr id="9" name="그림 8" descr="만화 영화, PC 게임, 스크린샷, 아니메이(가) 표시된 사진&#10;&#10;자동 생성된 설명">
            <a:extLst>
              <a:ext uri="{FF2B5EF4-FFF2-40B4-BE49-F238E27FC236}">
                <a16:creationId xmlns:a16="http://schemas.microsoft.com/office/drawing/2014/main" id="{CCAFF8F6-5B1B-BFF6-F588-B8A6823ED0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84" y="1439863"/>
            <a:ext cx="2083128" cy="1478834"/>
          </a:xfrm>
          <a:prstGeom prst="rect">
            <a:avLst/>
          </a:prstGeom>
        </p:spPr>
      </p:pic>
      <p:pic>
        <p:nvPicPr>
          <p:cNvPr id="11" name="그림 10" descr="스크린샷, 폰트, 원, 로고이(가) 표시된 사진&#10;&#10;자동 생성된 설명">
            <a:extLst>
              <a:ext uri="{FF2B5EF4-FFF2-40B4-BE49-F238E27FC236}">
                <a16:creationId xmlns:a16="http://schemas.microsoft.com/office/drawing/2014/main" id="{676EB7B5-FBD8-6E5E-1A06-39979256A9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t="56231" r="51096" b="4867"/>
          <a:stretch/>
        </p:blipFill>
        <p:spPr>
          <a:xfrm>
            <a:off x="9231670" y="4290590"/>
            <a:ext cx="1283154" cy="771488"/>
          </a:xfrm>
          <a:prstGeom prst="rect">
            <a:avLst/>
          </a:prstGeom>
        </p:spPr>
      </p:pic>
      <p:pic>
        <p:nvPicPr>
          <p:cNvPr id="13" name="그림 1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1BF4D50-7B25-04FB-14F8-441F47CE00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41649" r="89794" b="50001"/>
          <a:stretch/>
        </p:blipFill>
        <p:spPr>
          <a:xfrm>
            <a:off x="9231670" y="5137608"/>
            <a:ext cx="2120544" cy="1171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F3C49C-F74D-8824-F9D8-F217B43C8BEF}"/>
              </a:ext>
            </a:extLst>
          </p:cNvPr>
          <p:cNvSpPr/>
          <p:nvPr/>
        </p:nvSpPr>
        <p:spPr>
          <a:xfrm>
            <a:off x="9209412" y="1384146"/>
            <a:ext cx="2197020" cy="15722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F75DA92-B408-DF5E-AC73-EA0005346F29}"/>
              </a:ext>
            </a:extLst>
          </p:cNvPr>
          <p:cNvCxnSpPr>
            <a:cxnSpLocks/>
            <a:stCxn id="33" idx="3"/>
            <a:endCxn id="14" idx="1"/>
          </p:cNvCxnSpPr>
          <p:nvPr/>
        </p:nvCxnSpPr>
        <p:spPr>
          <a:xfrm flipV="1">
            <a:off x="6377825" y="2170276"/>
            <a:ext cx="2831587" cy="167142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78C3A1-EE1F-3693-4345-65B94F36E1D2}"/>
              </a:ext>
            </a:extLst>
          </p:cNvPr>
          <p:cNvSpPr/>
          <p:nvPr/>
        </p:nvSpPr>
        <p:spPr>
          <a:xfrm>
            <a:off x="9269084" y="4373353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898AF-9436-7745-32D3-E6197CBD4251}"/>
              </a:ext>
            </a:extLst>
          </p:cNvPr>
          <p:cNvSpPr/>
          <p:nvPr/>
        </p:nvSpPr>
        <p:spPr>
          <a:xfrm>
            <a:off x="9533034" y="5316033"/>
            <a:ext cx="1589736" cy="83095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F1E195-C522-8ACD-3FBC-DCB3EABB4A7C}"/>
              </a:ext>
            </a:extLst>
          </p:cNvPr>
          <p:cNvSpPr/>
          <p:nvPr/>
        </p:nvSpPr>
        <p:spPr>
          <a:xfrm>
            <a:off x="803989" y="4434142"/>
            <a:ext cx="2202574" cy="19410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806D94-637E-146D-12E3-2A210F9A7138}"/>
              </a:ext>
            </a:extLst>
          </p:cNvPr>
          <p:cNvSpPr/>
          <p:nvPr/>
        </p:nvSpPr>
        <p:spPr>
          <a:xfrm>
            <a:off x="907990" y="3745120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21CE29-0B5C-79B4-C6DF-317694364CA8}"/>
              </a:ext>
            </a:extLst>
          </p:cNvPr>
          <p:cNvSpPr/>
          <p:nvPr/>
        </p:nvSpPr>
        <p:spPr>
          <a:xfrm>
            <a:off x="4018836" y="4398885"/>
            <a:ext cx="939664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629F1B-52D0-99CB-BF41-B40067F33F0F}"/>
              </a:ext>
            </a:extLst>
          </p:cNvPr>
          <p:cNvSpPr/>
          <p:nvPr/>
        </p:nvSpPr>
        <p:spPr>
          <a:xfrm>
            <a:off x="4215741" y="5086357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D47D97-71EE-0C73-0E8F-8B17D98E28E9}"/>
              </a:ext>
            </a:extLst>
          </p:cNvPr>
          <p:cNvSpPr/>
          <p:nvPr/>
        </p:nvSpPr>
        <p:spPr>
          <a:xfrm>
            <a:off x="7053209" y="5086357"/>
            <a:ext cx="1261232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C0BEAB-41C0-9464-9923-DD7350B140B4}"/>
              </a:ext>
            </a:extLst>
          </p:cNvPr>
          <p:cNvSpPr/>
          <p:nvPr/>
        </p:nvSpPr>
        <p:spPr>
          <a:xfrm>
            <a:off x="6949514" y="5621387"/>
            <a:ext cx="1438848" cy="525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BD4554-EBB8-DFDF-521F-FF5B0FF0F1BA}"/>
              </a:ext>
            </a:extLst>
          </p:cNvPr>
          <p:cNvSpPr/>
          <p:nvPr/>
        </p:nvSpPr>
        <p:spPr>
          <a:xfrm>
            <a:off x="5814175" y="3731576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F7DDE8-CF04-D741-77A1-34D91C243E2F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8258677" y="4075951"/>
            <a:ext cx="435555" cy="1585259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580FB0F-1E3B-AD9F-E4C9-64F9265309CC}"/>
              </a:ext>
            </a:extLst>
          </p:cNvPr>
          <p:cNvCxnSpPr>
            <a:cxnSpLocks/>
            <a:stCxn id="32" idx="3"/>
            <a:endCxn id="17" idx="1"/>
          </p:cNvCxnSpPr>
          <p:nvPr/>
        </p:nvCxnSpPr>
        <p:spPr>
          <a:xfrm flipV="1">
            <a:off x="8388362" y="5731513"/>
            <a:ext cx="1144672" cy="152677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F2A0696-136F-3231-E10F-29ECA97CE9A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3006563" y="5196482"/>
            <a:ext cx="1209178" cy="20819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41F3F0A-BB83-3D6B-A3C4-E910DB86085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083805" y="4022569"/>
            <a:ext cx="1935031" cy="486441"/>
          </a:xfrm>
          <a:prstGeom prst="bentConnector3">
            <a:avLst>
              <a:gd name="adj1" fmla="val 7728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8A2DB231-DBF4-A7B1-949A-40BF170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88" y="1713339"/>
            <a:ext cx="3829623" cy="410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PC 게임, 액션 어드벤처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368A71C-1B0B-A605-4819-76A3BC5BF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45" y="1514463"/>
            <a:ext cx="2182268" cy="1914536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210AA77-85AA-7C76-BA21-06378EF0C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76" y="4986779"/>
            <a:ext cx="1610178" cy="894542"/>
          </a:xfrm>
          <a:prstGeom prst="rect">
            <a:avLst/>
          </a:prstGeom>
        </p:spPr>
      </p:pic>
      <p:pic>
        <p:nvPicPr>
          <p:cNvPr id="27" name="그림 26" descr="만화 영화, PC 게임, 스크린샷, CG 아트워크이(가) 표시된 사진&#10;&#10;자동 생성된 설명">
            <a:extLst>
              <a:ext uri="{FF2B5EF4-FFF2-40B4-BE49-F238E27FC236}">
                <a16:creationId xmlns:a16="http://schemas.microsoft.com/office/drawing/2014/main" id="{61B98C1C-6BA9-AC97-58B8-3AC8DBF58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455545"/>
            <a:ext cx="2182268" cy="210032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52A316-0466-F1AC-30A8-5B8F1402E2B4}"/>
              </a:ext>
            </a:extLst>
          </p:cNvPr>
          <p:cNvSpPr/>
          <p:nvPr/>
        </p:nvSpPr>
        <p:spPr>
          <a:xfrm>
            <a:off x="4291154" y="4228517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7906136" y="2010530"/>
            <a:ext cx="1928663" cy="94034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6192417" y="2604733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25A937-407F-322E-54DB-783D351B05FE}"/>
              </a:ext>
            </a:extLst>
          </p:cNvPr>
          <p:cNvSpPr/>
          <p:nvPr/>
        </p:nvSpPr>
        <p:spPr>
          <a:xfrm>
            <a:off x="4759542" y="3608904"/>
            <a:ext cx="764565" cy="2655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A8A274-4881-BBC9-CBB3-1A5DE4FBA6BE}"/>
              </a:ext>
            </a:extLst>
          </p:cNvPr>
          <p:cNvSpPr/>
          <p:nvPr/>
        </p:nvSpPr>
        <p:spPr>
          <a:xfrm>
            <a:off x="1548637" y="5108488"/>
            <a:ext cx="1392524" cy="6878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8D4318-8A48-2D9A-874A-8841E504572E}"/>
              </a:ext>
            </a:extLst>
          </p:cNvPr>
          <p:cNvSpPr/>
          <p:nvPr/>
        </p:nvSpPr>
        <p:spPr>
          <a:xfrm>
            <a:off x="9834799" y="1871748"/>
            <a:ext cx="798636" cy="277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84B604-BD9A-B223-2D4D-C4353A74202D}"/>
              </a:ext>
            </a:extLst>
          </p:cNvPr>
          <p:cNvSpPr/>
          <p:nvPr/>
        </p:nvSpPr>
        <p:spPr>
          <a:xfrm>
            <a:off x="1618831" y="1514463"/>
            <a:ext cx="798636" cy="277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E82B9E8-F578-73F2-7190-F73A853FCCF8}"/>
              </a:ext>
            </a:extLst>
          </p:cNvPr>
          <p:cNvCxnSpPr>
            <a:cxnSpLocks/>
            <a:stCxn id="28" idx="1"/>
            <a:endCxn id="32" idx="3"/>
          </p:cNvCxnSpPr>
          <p:nvPr/>
        </p:nvCxnSpPr>
        <p:spPr>
          <a:xfrm rot="10800000" flipV="1">
            <a:off x="2941162" y="4574654"/>
            <a:ext cx="1349993" cy="87776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8208C49-DF80-1B14-E5A1-BDB6EAAEA6FB}"/>
              </a:ext>
            </a:extLst>
          </p:cNvPr>
          <p:cNvCxnSpPr>
            <a:cxnSpLocks/>
            <a:stCxn id="31" idx="1"/>
            <a:endCxn id="34" idx="3"/>
          </p:cNvCxnSpPr>
          <p:nvPr/>
        </p:nvCxnSpPr>
        <p:spPr>
          <a:xfrm rot="10800000">
            <a:off x="2417468" y="1653246"/>
            <a:ext cx="2342075" cy="208841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공격</a:t>
            </a:r>
            <a:r>
              <a:rPr lang="en-US" altLang="ko-KR" dirty="0"/>
              <a:t>&amp;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70560A-EE2A-EEEE-4899-D1BFD483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23790"/>
            <a:ext cx="2860767" cy="25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0E771E2-638E-057F-DCB2-4A93746B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53" y="1449388"/>
            <a:ext cx="2846607" cy="34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B7320C9-8EDB-CB4C-A69D-6342E872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73" y="3717037"/>
            <a:ext cx="2011035" cy="25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만화 영화, 스크린샷, 비디오, CG 아트워크이(가) 표시된 사진&#10;&#10;자동 생성된 설명">
            <a:extLst>
              <a:ext uri="{FF2B5EF4-FFF2-40B4-BE49-F238E27FC236}">
                <a16:creationId xmlns:a16="http://schemas.microsoft.com/office/drawing/2014/main" id="{6F79B211-9DE0-1B90-CBF1-378AF1C50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32" y="5229316"/>
            <a:ext cx="1915081" cy="1079409"/>
          </a:xfrm>
          <a:prstGeom prst="rect">
            <a:avLst/>
          </a:prstGeom>
        </p:spPr>
      </p:pic>
      <p:pic>
        <p:nvPicPr>
          <p:cNvPr id="7" name="그림 6" descr="텍스트, 스크린샷, 폰트, 포스터이(가) 표시된 사진&#10;&#10;자동 생성된 설명">
            <a:extLst>
              <a:ext uri="{FF2B5EF4-FFF2-40B4-BE49-F238E27FC236}">
                <a16:creationId xmlns:a16="http://schemas.microsoft.com/office/drawing/2014/main" id="{C07D8DBE-E2BE-5F6A-3E12-74D2C19C8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138367"/>
            <a:ext cx="2260789" cy="2170357"/>
          </a:xfrm>
          <a:prstGeom prst="rect">
            <a:avLst/>
          </a:prstGeom>
        </p:spPr>
      </p:pic>
      <p:pic>
        <p:nvPicPr>
          <p:cNvPr id="9" name="그림 8" descr="만화 영화, 아니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5D9EEBDC-D047-6BC0-D59E-B505B72D3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4" y="1439863"/>
            <a:ext cx="1528566" cy="1371790"/>
          </a:xfrm>
          <a:prstGeom prst="rect">
            <a:avLst/>
          </a:prstGeom>
        </p:spPr>
      </p:pic>
      <p:pic>
        <p:nvPicPr>
          <p:cNvPr id="11" name="그림 10" descr="만화 영화, 아니메, 애니메이션, CG 아트워크이(가) 표시된 사진&#10;&#10;자동 생성된 설명">
            <a:extLst>
              <a:ext uri="{FF2B5EF4-FFF2-40B4-BE49-F238E27FC236}">
                <a16:creationId xmlns:a16="http://schemas.microsoft.com/office/drawing/2014/main" id="{B268109D-D4E2-CF18-9D0B-6BC827A31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33" y="2054540"/>
            <a:ext cx="1428949" cy="1371791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75FFC7-4E8A-9D1C-960A-39AE9DB350B5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V="1">
            <a:off x="956308" y="2718214"/>
            <a:ext cx="329529" cy="2795137"/>
          </a:xfrm>
          <a:prstGeom prst="bentConnector3">
            <a:avLst>
              <a:gd name="adj1" fmla="val 1693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9802B-7A1F-4EDC-F59F-B1D0CBC2B53C}"/>
              </a:ext>
            </a:extLst>
          </p:cNvPr>
          <p:cNvSpPr/>
          <p:nvPr/>
        </p:nvSpPr>
        <p:spPr>
          <a:xfrm>
            <a:off x="9615340" y="5316717"/>
            <a:ext cx="1580151" cy="8903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EAA28B-58F7-DF82-7A2E-057B870E7C82}"/>
              </a:ext>
            </a:extLst>
          </p:cNvPr>
          <p:cNvSpPr/>
          <p:nvPr/>
        </p:nvSpPr>
        <p:spPr>
          <a:xfrm>
            <a:off x="956307" y="4819667"/>
            <a:ext cx="1978185" cy="13873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AE300-74B2-D569-9795-2734B84A7961}"/>
              </a:ext>
            </a:extLst>
          </p:cNvPr>
          <p:cNvSpPr/>
          <p:nvPr/>
        </p:nvSpPr>
        <p:spPr>
          <a:xfrm>
            <a:off x="1285836" y="2476413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83A34-BB84-C41B-39D7-9B6A9C6714B7}"/>
              </a:ext>
            </a:extLst>
          </p:cNvPr>
          <p:cNvSpPr/>
          <p:nvPr/>
        </p:nvSpPr>
        <p:spPr>
          <a:xfrm>
            <a:off x="4417999" y="2497858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64B316-7D27-F0D9-354E-BE11D4623B03}"/>
              </a:ext>
            </a:extLst>
          </p:cNvPr>
          <p:cNvSpPr/>
          <p:nvPr/>
        </p:nvSpPr>
        <p:spPr>
          <a:xfrm>
            <a:off x="4417999" y="3357792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FB91F9-DCEF-A5EA-32BF-F5C0753BDB74}"/>
              </a:ext>
            </a:extLst>
          </p:cNvPr>
          <p:cNvSpPr/>
          <p:nvPr/>
        </p:nvSpPr>
        <p:spPr>
          <a:xfrm>
            <a:off x="7566551" y="4895494"/>
            <a:ext cx="1379486" cy="2219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3EC88E-1913-87CE-E5BE-42FE2F95D48D}"/>
              </a:ext>
            </a:extLst>
          </p:cNvPr>
          <p:cNvSpPr>
            <a:spLocks noChangeAspect="1"/>
          </p:cNvSpPr>
          <p:nvPr/>
        </p:nvSpPr>
        <p:spPr>
          <a:xfrm>
            <a:off x="7651363" y="1701967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F9843A-3F79-F304-80E9-58A952D5094A}"/>
              </a:ext>
            </a:extLst>
          </p:cNvPr>
          <p:cNvSpPr>
            <a:spLocks noChangeAspect="1"/>
          </p:cNvSpPr>
          <p:nvPr/>
        </p:nvSpPr>
        <p:spPr>
          <a:xfrm>
            <a:off x="9412388" y="2310139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B66D35-59F7-B76F-6B9A-8B853DF52BF1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5488865" y="2098617"/>
            <a:ext cx="2162498" cy="64104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B9687E-466F-5BE3-9DF9-05A53834E801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 flipV="1">
            <a:off x="6615606" y="1044615"/>
            <a:ext cx="1134607" cy="4458956"/>
          </a:xfrm>
          <a:prstGeom prst="bentConnector4">
            <a:avLst>
              <a:gd name="adj1" fmla="val -20148"/>
              <a:gd name="adj2" fmla="val 5600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4AB17EA-A8CA-CEB6-37BD-920F563374F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8946037" y="5006449"/>
            <a:ext cx="669303" cy="75542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3407"/>
              </p:ext>
            </p:extLst>
          </p:nvPr>
        </p:nvGraphicFramePr>
        <p:xfrm>
          <a:off x="980598" y="1515587"/>
          <a:ext cx="102308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몬스터와 조우하는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0050" y="3186769"/>
            <a:ext cx="5071897" cy="3065198"/>
            <a:chOff x="1145284" y="3185477"/>
            <a:chExt cx="5071897" cy="306519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6" r="30136" b="65259"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5030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4" y="5973676"/>
              <a:ext cx="1728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5365320" y="5970747"/>
              <a:ext cx="851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5" y="3589719"/>
              <a:ext cx="1831032" cy="2245457"/>
            </a:xfrm>
            <a:prstGeom prst="bentConnector3">
              <a:avLst>
                <a:gd name="adj1" fmla="val 11248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211197" y="3378537"/>
              <a:ext cx="2667726" cy="2799552"/>
            </a:xfrm>
            <a:prstGeom prst="bentConnector4">
              <a:avLst>
                <a:gd name="adj1" fmla="val -12809"/>
                <a:gd name="adj2" fmla="val 115237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186817"/>
            </a:xfrm>
            <a:prstGeom prst="bentConnector3">
              <a:avLst>
                <a:gd name="adj1" fmla="val -1823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4488628" y="5680273"/>
              <a:ext cx="1728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3" y="5143119"/>
              <a:ext cx="2011988" cy="675654"/>
            </a:xfrm>
            <a:prstGeom prst="bentConnector3">
              <a:avLst>
                <a:gd name="adj1" fmla="val -8551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2F18A04-B779-2CAE-6F91-EA014FAF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9" y="3453583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1D84AC-4BFE-366F-B051-E187EB37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6" y="1336086"/>
            <a:ext cx="2054478" cy="508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PC 게임, 스크린샷, 비디오 게임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1E0EFA23-03B7-D4E3-D072-FDDF88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6" r="30136" b="65259"/>
          <a:stretch/>
        </p:blipFill>
        <p:spPr>
          <a:xfrm>
            <a:off x="3068041" y="1449388"/>
            <a:ext cx="4356553" cy="2142928"/>
          </a:xfrm>
          <a:prstGeom prst="rect">
            <a:avLst/>
          </a:prstGeom>
        </p:spPr>
      </p:pic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5" t="27174" r="38159" b="31493"/>
          <a:stretch/>
        </p:blipFill>
        <p:spPr>
          <a:xfrm>
            <a:off x="3068041" y="370093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834607" y="357489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74E984-CF40-0EA8-77BA-DD9656E97973}"/>
              </a:ext>
            </a:extLst>
          </p:cNvPr>
          <p:cNvSpPr/>
          <p:nvPr/>
        </p:nvSpPr>
        <p:spPr>
          <a:xfrm>
            <a:off x="834607" y="5034684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3B3C3F-EC1E-967B-FC44-2E3E70C72607}"/>
              </a:ext>
            </a:extLst>
          </p:cNvPr>
          <p:cNvSpPr/>
          <p:nvPr/>
        </p:nvSpPr>
        <p:spPr>
          <a:xfrm>
            <a:off x="4474900" y="1604214"/>
            <a:ext cx="1542833" cy="63388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3680582" y="4405500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2377440" y="1921159"/>
            <a:ext cx="2097460" cy="1934576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stCxn id="12" idx="3"/>
            <a:endCxn id="21" idx="2"/>
          </p:cNvCxnSpPr>
          <p:nvPr/>
        </p:nvCxnSpPr>
        <p:spPr>
          <a:xfrm flipV="1">
            <a:off x="2377440" y="4547317"/>
            <a:ext cx="1303142" cy="768204"/>
          </a:xfrm>
          <a:prstGeom prst="bentConnector3">
            <a:avLst>
              <a:gd name="adj1" fmla="val 3997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B0134E89-DB4C-D04C-97B0-7A30DA01D4D1}"/>
              </a:ext>
            </a:extLst>
          </p:cNvPr>
          <p:cNvSpPr/>
          <p:nvPr/>
        </p:nvSpPr>
        <p:spPr>
          <a:xfrm>
            <a:off x="4274604" y="3009352"/>
            <a:ext cx="1464346" cy="295364"/>
          </a:xfrm>
          <a:custGeom>
            <a:avLst/>
            <a:gdLst>
              <a:gd name="connsiteX0" fmla="*/ 43543 w 2090057"/>
              <a:gd name="connsiteY0" fmla="*/ 113211 h 374469"/>
              <a:gd name="connsiteX1" fmla="*/ 0 w 2090057"/>
              <a:gd name="connsiteY1" fmla="*/ 330926 h 374469"/>
              <a:gd name="connsiteX2" fmla="*/ 409303 w 2090057"/>
              <a:gd name="connsiteY2" fmla="*/ 374469 h 374469"/>
              <a:gd name="connsiteX3" fmla="*/ 905691 w 2090057"/>
              <a:gd name="connsiteY3" fmla="*/ 261257 h 374469"/>
              <a:gd name="connsiteX4" fmla="*/ 1654628 w 2090057"/>
              <a:gd name="connsiteY4" fmla="*/ 339634 h 374469"/>
              <a:gd name="connsiteX5" fmla="*/ 2020388 w 2090057"/>
              <a:gd name="connsiteY5" fmla="*/ 313509 h 374469"/>
              <a:gd name="connsiteX6" fmla="*/ 2090057 w 2090057"/>
              <a:gd name="connsiteY6" fmla="*/ 174171 h 374469"/>
              <a:gd name="connsiteX7" fmla="*/ 1994263 w 2090057"/>
              <a:gd name="connsiteY7" fmla="*/ 52251 h 374469"/>
              <a:gd name="connsiteX8" fmla="*/ 1724297 w 2090057"/>
              <a:gd name="connsiteY8" fmla="*/ 113211 h 374469"/>
              <a:gd name="connsiteX9" fmla="*/ 818605 w 2090057"/>
              <a:gd name="connsiteY9" fmla="*/ 0 h 374469"/>
              <a:gd name="connsiteX10" fmla="*/ 217714 w 2090057"/>
              <a:gd name="connsiteY10" fmla="*/ 165463 h 374469"/>
              <a:gd name="connsiteX11" fmla="*/ 43543 w 2090057"/>
              <a:gd name="connsiteY11" fmla="*/ 113211 h 37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0057" h="374469">
                <a:moveTo>
                  <a:pt x="43543" y="113211"/>
                </a:moveTo>
                <a:lnTo>
                  <a:pt x="0" y="330926"/>
                </a:lnTo>
                <a:lnTo>
                  <a:pt x="409303" y="374469"/>
                </a:lnTo>
                <a:lnTo>
                  <a:pt x="905691" y="261257"/>
                </a:lnTo>
                <a:lnTo>
                  <a:pt x="1654628" y="339634"/>
                </a:lnTo>
                <a:lnTo>
                  <a:pt x="2020388" y="313509"/>
                </a:lnTo>
                <a:lnTo>
                  <a:pt x="2090057" y="174171"/>
                </a:lnTo>
                <a:lnTo>
                  <a:pt x="1994263" y="52251"/>
                </a:lnTo>
                <a:lnTo>
                  <a:pt x="1724297" y="113211"/>
                </a:lnTo>
                <a:lnTo>
                  <a:pt x="818605" y="0"/>
                </a:lnTo>
                <a:lnTo>
                  <a:pt x="217714" y="165463"/>
                </a:lnTo>
                <a:lnTo>
                  <a:pt x="43543" y="113211"/>
                </a:lnTo>
                <a:close/>
              </a:path>
            </a:pathLst>
          </a:cu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5738950" y="3146730"/>
            <a:ext cx="2038873" cy="2133955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7191"/>
              </p:ext>
            </p:extLst>
          </p:nvPr>
        </p:nvGraphicFramePr>
        <p:xfrm>
          <a:off x="4126547" y="2461481"/>
          <a:ext cx="393890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8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90877"/>
              </p:ext>
            </p:extLst>
          </p:nvPr>
        </p:nvGraphicFramePr>
        <p:xfrm>
          <a:off x="4126547" y="3106091"/>
          <a:ext cx="3938905" cy="138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101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소환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허영에 도전하여 몬스터를 소환하는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06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13771"/>
              </p:ext>
            </p:extLst>
          </p:nvPr>
        </p:nvGraphicFramePr>
        <p:xfrm>
          <a:off x="2500145" y="1484928"/>
          <a:ext cx="7227682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7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15" t="27174" r="38159" b="31493"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70" t="18588" r="26040" b="17801"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현재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81770"/>
              </p:ext>
            </p:extLst>
          </p:nvPr>
        </p:nvGraphicFramePr>
        <p:xfrm>
          <a:off x="2482159" y="2138680"/>
          <a:ext cx="7245668" cy="12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778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비술 공격 시 캐릭터의 속성이 타격한 몬스터의 약점 속성일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속성을 약점으로 가지고 있는 몬스터에 강인도에 피해를 주고 전투를 시작하게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2464173" y="3430331"/>
            <a:ext cx="7281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5" t="33402" r="44412" b="34682"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1" t="20906" r="24819" b="22288"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행동 차트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8863A6-97CC-C8F9-4CC3-1189491D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106" y="1727948"/>
            <a:ext cx="8527788" cy="3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276AC-ECBD-89B2-C11D-6A059A035B93}"/>
              </a:ext>
            </a:extLst>
          </p:cNvPr>
          <p:cNvSpPr txBox="1"/>
          <p:nvPr/>
        </p:nvSpPr>
        <p:spPr>
          <a:xfrm>
            <a:off x="8104021" y="5286530"/>
            <a:ext cx="2255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자세한 내용은 추후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기획서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행동 차트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2DE5A8E-0FE9-8BD0-64D0-CC639202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9863"/>
            <a:ext cx="3513725" cy="374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EBBD70F-2E57-DA22-A5EE-D534D13C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92" y="1439863"/>
            <a:ext cx="356941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6648CF8-C2FC-7DFE-F4C3-5E7CCF5D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93843"/>
            <a:ext cx="5188478" cy="2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18EFBB-EB10-FEAE-F9A3-A0C43F8DB0BC}"/>
              </a:ext>
            </a:extLst>
          </p:cNvPr>
          <p:cNvSpPr txBox="1"/>
          <p:nvPr/>
        </p:nvSpPr>
        <p:spPr>
          <a:xfrm>
            <a:off x="8388363" y="5793456"/>
            <a:ext cx="2743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자세한 내용은 </a:t>
            </a:r>
            <a:r>
              <a:rPr lang="ko-KR" altLang="en-US" sz="10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추후 </a:t>
            </a:r>
            <a:r>
              <a:rPr lang="ko-KR" altLang="en-US" sz="1000">
                <a:solidFill>
                  <a:schemeClr val="dk1"/>
                </a:solidFill>
              </a:rPr>
              <a:t>오브젝트</a:t>
            </a:r>
            <a:r>
              <a:rPr lang="ko-KR" altLang="en-US" sz="10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기획서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F83A3AE-C9B3-B244-304F-20F4FA3AC8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5" t="27174" r="38159" b="31493"/>
          <a:stretch/>
        </p:blipFill>
        <p:spPr>
          <a:xfrm>
            <a:off x="4271449" y="4027731"/>
            <a:ext cx="1809769" cy="22333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F363E8-2B58-B308-D22B-62F26FD7329A}"/>
              </a:ext>
            </a:extLst>
          </p:cNvPr>
          <p:cNvSpPr/>
          <p:nvPr/>
        </p:nvSpPr>
        <p:spPr>
          <a:xfrm>
            <a:off x="1246945" y="2481694"/>
            <a:ext cx="299280" cy="1752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B9FC2B-4EF0-7482-F4D7-AA15C969AE66}"/>
              </a:ext>
            </a:extLst>
          </p:cNvPr>
          <p:cNvSpPr>
            <a:spLocks noChangeAspect="1"/>
          </p:cNvSpPr>
          <p:nvPr/>
        </p:nvSpPr>
        <p:spPr>
          <a:xfrm>
            <a:off x="4883990" y="4732297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D15348-EC10-191C-3332-DC97D0895C86}"/>
              </a:ext>
            </a:extLst>
          </p:cNvPr>
          <p:cNvCxnSpPr>
            <a:cxnSpLocks/>
            <a:stCxn id="6" idx="1"/>
            <a:endCxn id="7" idx="4"/>
          </p:cNvCxnSpPr>
          <p:nvPr/>
        </p:nvCxnSpPr>
        <p:spPr>
          <a:xfrm rot="10800000" flipH="1" flipV="1">
            <a:off x="1246945" y="2569313"/>
            <a:ext cx="3778862" cy="2446618"/>
          </a:xfrm>
          <a:prstGeom prst="bentConnector4">
            <a:avLst>
              <a:gd name="adj1" fmla="val -16880"/>
              <a:gd name="adj2" fmla="val 10934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Pages>7</Pages>
  <Words>2204</Words>
  <Characters>0</Characters>
  <Application>Microsoft Office PowerPoint</Application>
  <DocSecurity>0</DocSecurity>
  <PresentationFormat>와이드스크린</PresentationFormat>
  <Lines>0</Lines>
  <Paragraphs>324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전투 개시 단계</vt:lpstr>
      <vt:lpstr>전투 개시 단계-선제 공격</vt:lpstr>
      <vt:lpstr>전투 개시 단계-PC 필드 행동 차트1</vt:lpstr>
      <vt:lpstr>전투 개시 단계-PC 필드 행동 차트2</vt:lpstr>
      <vt:lpstr>전투 개시 단계-선제 공격 차트</vt:lpstr>
      <vt:lpstr>전투 개시 단계-피습</vt:lpstr>
      <vt:lpstr>전투 개시 단계-피습 차트</vt:lpstr>
      <vt:lpstr>전투 개시 단계-던전 입장</vt:lpstr>
      <vt:lpstr>전투 개시 단계-던전 입장</vt:lpstr>
      <vt:lpstr>전투 개시 단계-소환</vt:lpstr>
      <vt:lpstr>전투 개시 단계-소환</vt:lpstr>
      <vt:lpstr>전투 단계</vt:lpstr>
      <vt:lpstr>전투 단계-턴 시스템</vt:lpstr>
      <vt:lpstr>전투 단계-행동 순서 정렬 차트</vt:lpstr>
      <vt:lpstr>전투 단계-PC 행동 차트</vt:lpstr>
      <vt:lpstr>전투 단계-몬스터 행동 차트</vt:lpstr>
      <vt:lpstr>전투 단계-추가 공격&amp;필살기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824</cp:revision>
  <dcterms:modified xsi:type="dcterms:W3CDTF">2024-04-23T21:28:10Z</dcterms:modified>
  <cp:version>9.103.97.45139</cp:version>
</cp:coreProperties>
</file>